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7" r:id="rId5"/>
    <p:sldId id="278" r:id="rId6"/>
    <p:sldId id="279" r:id="rId7"/>
    <p:sldId id="281" r:id="rId8"/>
    <p:sldId id="284" r:id="rId9"/>
    <p:sldId id="280" r:id="rId10"/>
    <p:sldId id="282" r:id="rId11"/>
    <p:sldId id="28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F9267-716F-49B7-B5D2-47DE2263E35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7A586-5987-4A74-8D2F-0D2F80E7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5.jpeg"/><Relationship Id="rId10" Type="http://schemas.openxmlformats.org/officeDocument/2006/relationships/image" Target="../media/image18.png"/><Relationship Id="rId4" Type="http://schemas.openxmlformats.org/officeDocument/2006/relationships/image" Target="../media/image14.jpe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5" y="1357298"/>
            <a:ext cx="652479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Звуковой анализ слов.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Закрепление изученного материала</a:t>
            </a:r>
            <a:endParaRPr lang="ru-RU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5816" y="4149080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Брудер Анна Ивановна</a:t>
            </a:r>
          </a:p>
          <a:p>
            <a:pPr algn="ctr"/>
            <a:r>
              <a:rPr lang="ru-RU" dirty="0" smtClean="0"/>
              <a:t>воспитатель</a:t>
            </a:r>
          </a:p>
          <a:p>
            <a:pPr algn="ctr"/>
            <a:r>
              <a:rPr lang="ru-RU" dirty="0" smtClean="0"/>
              <a:t>МДОУ  «Азовский детский сад «Тополек»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Составь предложение по картинке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69261136_0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4581128"/>
            <a:ext cx="999831" cy="2127688"/>
          </a:xfrm>
          <a:prstGeom prst="rect">
            <a:avLst/>
          </a:prstGeom>
        </p:spPr>
      </p:pic>
      <p:pic>
        <p:nvPicPr>
          <p:cNvPr id="4" name="Picture 2" descr="http://schoolsclass.com.ua/grebnyova/wp-content/uploads/2014/10/T71p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953" y="2141239"/>
            <a:ext cx="6570047" cy="471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img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8273" y="5774269"/>
            <a:ext cx="2214546" cy="10096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Подели слово на слоги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kak.znate.ru/pars_docs/refs/46/45735/45735_html_1b41ef3f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428736"/>
            <a:ext cx="7143800" cy="5072098"/>
          </a:xfrm>
          <a:prstGeom prst="rect">
            <a:avLst/>
          </a:prstGeom>
          <a:noFill/>
        </p:spPr>
      </p:pic>
      <p:pic>
        <p:nvPicPr>
          <p:cNvPr id="4" name="Рисунок 3" descr="69261136_0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4581128"/>
            <a:ext cx="999831" cy="21276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Рассели слова в домики по слогам.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день валентино,урок без перевода - уроки все - ФОТОШОП - Графика - GRAFPOL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1247330" cy="785818"/>
          </a:xfrm>
          <a:prstGeom prst="rect">
            <a:avLst/>
          </a:prstGeom>
          <a:noFill/>
        </p:spPr>
      </p:pic>
      <p:pic>
        <p:nvPicPr>
          <p:cNvPr id="5" name="Picture 2" descr="день валентино,урок без перевода - уроки все - ФОТОШОП - Графика - GRAFPOL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1571612"/>
            <a:ext cx="1247330" cy="785818"/>
          </a:xfrm>
          <a:prstGeom prst="rect">
            <a:avLst/>
          </a:prstGeom>
          <a:noFill/>
        </p:spPr>
      </p:pic>
      <p:pic>
        <p:nvPicPr>
          <p:cNvPr id="6" name="Picture 2" descr="день валентино,урок без перевода - уроки все - ФОТОШОП - Графика - GRAFPOL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571612"/>
            <a:ext cx="1247330" cy="785818"/>
          </a:xfrm>
          <a:prstGeom prst="rect">
            <a:avLst/>
          </a:prstGeom>
          <a:noFill/>
        </p:spPr>
      </p:pic>
      <p:pic>
        <p:nvPicPr>
          <p:cNvPr id="7" name="Picture 2" descr="день валентино,урок без перевода - уроки все - ФОТОШОП - Графика - GRAFPOL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571612"/>
            <a:ext cx="1247330" cy="785818"/>
          </a:xfrm>
          <a:prstGeom prst="rect">
            <a:avLst/>
          </a:prstGeom>
          <a:noFill/>
        </p:spPr>
      </p:pic>
      <p:pic>
        <p:nvPicPr>
          <p:cNvPr id="8" name="Picture 2" descr="день валентино,урок без перевода - уроки все - ФОТОШОП - Графика - GRAFPOL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571612"/>
            <a:ext cx="1247330" cy="785818"/>
          </a:xfrm>
          <a:prstGeom prst="rect">
            <a:avLst/>
          </a:prstGeom>
          <a:noFill/>
        </p:spPr>
      </p:pic>
      <p:pic>
        <p:nvPicPr>
          <p:cNvPr id="9" name="Picture 2" descr="день валентино,урок без перевода - уроки все - ФОТОШОП - Графика - GRAFPOL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1571612"/>
            <a:ext cx="1247330" cy="785818"/>
          </a:xfrm>
          <a:prstGeom prst="rect">
            <a:avLst/>
          </a:prstGeom>
          <a:noFill/>
        </p:spPr>
      </p:pic>
      <p:pic>
        <p:nvPicPr>
          <p:cNvPr id="18" name="Рисунок 17" descr="http://3.bp.blogspot.com/-6JS6zQy5G6M/VO82mOHj-QI/AAAAAAAACLY/k27r2ZRHs-c/s1600/309838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6" t="51084" r="26538" b="3175"/>
          <a:stretch/>
        </p:blipFill>
        <p:spPr bwMode="auto">
          <a:xfrm>
            <a:off x="3303640" y="2683502"/>
            <a:ext cx="1772416" cy="16967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http://3.bp.blogspot.com/-6JS6zQy5G6M/VO82mOHj-QI/AAAAAAAACLY/k27r2ZRHs-c/s1600/309838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2" t="48072" r="50637"/>
          <a:stretch/>
        </p:blipFill>
        <p:spPr bwMode="auto">
          <a:xfrm>
            <a:off x="7267367" y="2571744"/>
            <a:ext cx="1459230" cy="21380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94" y="2516501"/>
            <a:ext cx="1457325" cy="20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80271"/>
            <a:ext cx="2152005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3" b="15408"/>
          <a:stretch/>
        </p:blipFill>
        <p:spPr bwMode="auto">
          <a:xfrm>
            <a:off x="539552" y="2683502"/>
            <a:ext cx="2152005" cy="1401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881585"/>
            <a:ext cx="1728192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640" y="4716369"/>
            <a:ext cx="2040970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2143140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Найдите картинки в названии которых первые звуки одинаковы.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69261136_0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4581128"/>
            <a:ext cx="999831" cy="2127688"/>
          </a:xfrm>
          <a:prstGeom prst="rect">
            <a:avLst/>
          </a:prstGeom>
        </p:spPr>
      </p:pic>
      <p:pic>
        <p:nvPicPr>
          <p:cNvPr id="4" name="Picture 22" descr="http://im2-tub-ru.yandex.net/i?id=612c34b9dcd8f63517f5c9113653a49a-17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786058"/>
            <a:ext cx="1209675" cy="1428750"/>
          </a:xfrm>
          <a:prstGeom prst="rect">
            <a:avLst/>
          </a:prstGeom>
          <a:noFill/>
        </p:spPr>
      </p:pic>
      <p:pic>
        <p:nvPicPr>
          <p:cNvPr id="36866" name="Picture 2" descr="Ролевые игры , Запорожье - Tut.u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29" y="4624398"/>
            <a:ext cx="1659769" cy="1804987"/>
          </a:xfrm>
          <a:prstGeom prst="rect">
            <a:avLst/>
          </a:prstGeom>
          <a:noFill/>
        </p:spPr>
      </p:pic>
      <p:pic>
        <p:nvPicPr>
          <p:cNvPr id="10" name="Picture 26" descr="Продам лук, помидо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13656" y="4624399"/>
            <a:ext cx="1630343" cy="1804986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673" y="4624399"/>
            <a:ext cx="1401763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79" y="2650326"/>
            <a:ext cx="1712913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50326"/>
            <a:ext cx="2016224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790" y="2650326"/>
            <a:ext cx="1731963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337" y="4624399"/>
            <a:ext cx="1736959" cy="180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Сравните  звуковую схему слова суп и паук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69261136_0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4581128"/>
            <a:ext cx="999831" cy="212768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34" y="2000240"/>
            <a:ext cx="2888601" cy="2786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2"/>
          <a:stretch/>
        </p:blipFill>
        <p:spPr bwMode="auto">
          <a:xfrm>
            <a:off x="5724128" y="2000240"/>
            <a:ext cx="2952328" cy="2786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3949071"/>
            <a:ext cx="3017837" cy="287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999"/>
            <a:ext cx="2267744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Физкультминутка «Маша-растеряша»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Произносится текст, стихотворения и одновременно выполняются сопровождающие движения.</a:t>
            </a:r>
            <a:b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Ищет вещи Маша, (поворот в одну сторону)</a:t>
            </a:r>
            <a:b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Маша-растеряша. (поворот в другую сторону, в исходное положение)</a:t>
            </a:r>
            <a:b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 на стуле  нет, (руки вперед, в стороны)</a:t>
            </a:r>
            <a:b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 под стулом нет, (присесть, развести руки в стороны)</a:t>
            </a:r>
            <a:b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 кровати нет,</a:t>
            </a:r>
            <a:b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(руки опустили)</a:t>
            </a:r>
            <a:b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(наклоны головы влево - вправо, «погрозить» указательным пальцем)</a:t>
            </a:r>
            <a:b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Маша-растеряша!</a:t>
            </a:r>
            <a:br>
              <a:rPr lang="ru-RU" sz="2400" b="1" dirty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endParaRPr lang="ru-RU" sz="2400" b="1" dirty="0">
              <a:ln w="900" cmpd="sng">
                <a:solidFill>
                  <a:srgbClr val="00B0F0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132"/>
          <a:stretch/>
        </p:blipFill>
        <p:spPr bwMode="auto">
          <a:xfrm>
            <a:off x="179512" y="116632"/>
            <a:ext cx="8856984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4783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631844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Какая схема подходит к слову</a:t>
            </a:r>
            <a:b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петух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69261136_0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4581128"/>
            <a:ext cx="999831" cy="2127688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7" t="3088" r="5306" b="34674"/>
          <a:stretch/>
        </p:blipFill>
        <p:spPr bwMode="auto">
          <a:xfrm>
            <a:off x="2267744" y="2403150"/>
            <a:ext cx="4055806" cy="2212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550" y="5229200"/>
            <a:ext cx="216024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229200"/>
            <a:ext cx="194421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229200"/>
            <a:ext cx="1872207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Выложи схемы слов самостоятельно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69261136_0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4581128"/>
            <a:ext cx="999831" cy="2127688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636" y="1953265"/>
            <a:ext cx="2951163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924" y="4572960"/>
            <a:ext cx="2580888" cy="1965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19" y="1786897"/>
            <a:ext cx="2812453" cy="2650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302433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1071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68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Составь предложение по картинке</vt:lpstr>
      <vt:lpstr>Подели слово на слоги</vt:lpstr>
      <vt:lpstr>Рассели слова в домики по слогам.</vt:lpstr>
      <vt:lpstr>Найдите картинки в названии которых первые звуки одинаковы.</vt:lpstr>
      <vt:lpstr>Сравните  звуковую схему слова суп и паук</vt:lpstr>
      <vt:lpstr>Физкультминутка «Маша-растеряша» Произносится текст, стихотворения и одновременно выполняются сопровождающие движения. Ищет вещи Маша, (поворот в одну сторону) Маша-растеряша. (поворот в другую сторону, в исходное положение) И на стуле  нет, (руки вперед, в стороны) И под стулом нет, (присесть, развести руки в стороны) На кровати нет, (руки опустили) (наклоны головы влево - вправо, «погрозить» указательным пальцем) Маша-растеряша! </vt:lpstr>
      <vt:lpstr>Презентация PowerPoint</vt:lpstr>
      <vt:lpstr>Какая схема подходит к слову петух</vt:lpstr>
      <vt:lpstr>Выложи схемы слов самостоятельно</vt:lpstr>
      <vt:lpstr>Спасибо за внимание!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44</cp:revision>
  <dcterms:created xsi:type="dcterms:W3CDTF">2013-09-08T15:42:49Z</dcterms:created>
  <dcterms:modified xsi:type="dcterms:W3CDTF">2018-03-14T19:01:19Z</dcterms:modified>
</cp:coreProperties>
</file>